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95" r:id="rId4"/>
    <p:sldId id="296" r:id="rId5"/>
    <p:sldId id="277" r:id="rId6"/>
    <p:sldId id="278" r:id="rId7"/>
    <p:sldId id="292" r:id="rId8"/>
    <p:sldId id="293" r:id="rId9"/>
    <p:sldId id="294" r:id="rId10"/>
    <p:sldId id="297" r:id="rId11"/>
    <p:sldId id="298" r:id="rId12"/>
    <p:sldId id="299" r:id="rId13"/>
    <p:sldId id="279" r:id="rId14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7F226C"/>
    <a:srgbClr val="790E8B"/>
    <a:srgbClr val="FFE285"/>
    <a:srgbClr val="800080"/>
    <a:srgbClr val="740000"/>
    <a:srgbClr val="5C0000"/>
    <a:srgbClr val="990000"/>
    <a:srgbClr val="FFCCFF"/>
    <a:srgbClr val="E14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35" d="100"/>
          <a:sy n="135" d="100"/>
        </p:scale>
        <p:origin x="126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3E44-C48F-4FC2-A693-7CED8DA7799F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AC9B1-FD06-4238-BED2-875F2116BD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AA53-2C50-4A48-BAD7-DCB50DE8D4B2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9CA-7233-45BC-815C-EF73CAD10F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jpeg"/><Relationship Id="rId3" Type="http://schemas.openxmlformats.org/officeDocument/2006/relationships/image" Target="../media/image43.jpeg"/><Relationship Id="rId7" Type="http://schemas.microsoft.com/office/2007/relationships/hdphoto" Target="../media/hdphoto9.wdp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5.jpeg"/><Relationship Id="rId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6.wdp"/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22.jpeg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microsoft.com/office/2007/relationships/hdphoto" Target="../media/hdphoto4.wdp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jpeg"/><Relationship Id="rId18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microsoft.com/office/2007/relationships/hdphoto" Target="../media/hdphoto9.wdp"/><Relationship Id="rId12" Type="http://schemas.openxmlformats.org/officeDocument/2006/relationships/image" Target="../media/image28.jpeg"/><Relationship Id="rId17" Type="http://schemas.microsoft.com/office/2007/relationships/hdphoto" Target="../media/hdphoto13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30.jpeg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36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39.jpeg"/><Relationship Id="rId4" Type="http://schemas.microsoft.com/office/2007/relationships/hdphoto" Target="../media/hdphoto14.wdp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41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"/>
            <a:ext cx="9144000" cy="2542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487"/>
            <a:ext cx="9144000" cy="21579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74257"/>
            <a:ext cx="4542256" cy="1935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0000" y="2600596"/>
            <a:ext cx="348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Birthday from Your Friends </a:t>
            </a:r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283732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一份温馨的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祝福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7250" y="285049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成就生命的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灿烂</a:t>
            </a:r>
            <a:r>
              <a:rPr lang="zh-CN" altLang="en-US" sz="1500" dirty="0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精彩</a:t>
            </a:r>
          </a:p>
        </p:txBody>
      </p:sp>
      <p:sp>
        <p:nvSpPr>
          <p:cNvPr id="49" name="心形 48"/>
          <p:cNvSpPr/>
          <p:nvPr/>
        </p:nvSpPr>
        <p:spPr>
          <a:xfrm rot="1939630">
            <a:off x="9489644" y="2321179"/>
            <a:ext cx="684666" cy="58685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 rot="1939630">
            <a:off x="9896121" y="34704"/>
            <a:ext cx="440990" cy="377992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心形 50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心形 51"/>
          <p:cNvSpPr/>
          <p:nvPr/>
        </p:nvSpPr>
        <p:spPr>
          <a:xfrm rot="1939630">
            <a:off x="9396582" y="3155209"/>
            <a:ext cx="632423" cy="510969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心形 52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心形 54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 rot="1939630">
            <a:off x="1807343" y="-559382"/>
            <a:ext cx="567389" cy="458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心形 56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2270211">
            <a:off x="4337955" y="-359960"/>
            <a:ext cx="197412" cy="201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4680544">
            <a:off x="4637345" y="-979046"/>
            <a:ext cx="186638" cy="1906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2084213" flipH="1">
            <a:off x="3923832" y="-994794"/>
            <a:ext cx="106287" cy="1085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3120000">
            <a:off x="4697423" y="-850074"/>
            <a:ext cx="132470" cy="1353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3006897">
            <a:off x="5067811" y="-383050"/>
            <a:ext cx="184947" cy="1889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1199333">
            <a:off x="4054318" y="-634278"/>
            <a:ext cx="178116" cy="1819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2270211">
            <a:off x="4313407" y="-359960"/>
            <a:ext cx="197412" cy="201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4680544">
            <a:off x="4612797" y="-979046"/>
            <a:ext cx="186638" cy="1906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2084213" flipH="1">
            <a:off x="3899284" y="-994794"/>
            <a:ext cx="106287" cy="1085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3120000">
            <a:off x="4672875" y="-850074"/>
            <a:ext cx="132470" cy="1353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3006897">
            <a:off x="5043263" y="-383050"/>
            <a:ext cx="184947" cy="1889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1199333">
            <a:off x="4029770" y="-634278"/>
            <a:ext cx="178116" cy="1819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49"/>
                            </p:stCondLst>
                            <p:childTnLst>
                              <p:par>
                                <p:cTn id="52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8 9.80392E-7 L 0.03266 1.06961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6 -1.11111E-6 L 0.03941 1.09639 " pathEditMode="relative" rAng="0" ptsTypes="AA">
                                      <p:cBhvr>
                                        <p:cTn id="55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57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 " pathEditMode="relative" rAng="0" ptsTypes="AA">
                                      <p:cBhvr>
                                        <p:cTn id="59" dur="6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63" dur="5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6 9.80392E-7 L 0.0725 1.09191 " pathEditMode="relative" rAng="0" ptsTypes="AA">
                                      <p:cBhvr>
                                        <p:cTn id="95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97" dur="6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99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01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103" dur="8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105" dur="6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3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4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14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4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15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58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160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65" dur="2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167" dur="2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72" dur="2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174" dur="2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1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18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1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9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22136 -0.60617 C 0.26476 -0.54568 0.30834 -0.48488 0.39271 -0.48117 C 0.47709 -0.47747 0.62639 -0.57438 0.72743 -0.58457 C 0.82848 -0.59445 0.92795 -0.5463 0.99896 -0.54105 C 1.06997 -0.5355 1.09827 -0.56327 1.154 -0.55185 C 1.20973 -0.54043 1.27153 -0.50679 1.33351 -0.47315 " pathEditMode="relative" rAng="0" ptsTypes="aaaaaA">
                                      <p:cBhvr>
                                        <p:cTn id="19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67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0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20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300192" y="1755878"/>
            <a:ext cx="128753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600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唯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20777" y="2301462"/>
            <a:ext cx="922047" cy="9771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5750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美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3568" y="771550"/>
            <a:ext cx="390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当在抓不住青春的日子，即使风干成记忆，在那里种一束玫瑰，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是永不调落的梦，还是当年的一身素颜，在梦里完成相遇的心愿。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8453"/>
            <a:ext cx="1555373" cy="970589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97618"/>
            <a:ext cx="1555373" cy="1163310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2" y="2067694"/>
            <a:ext cx="1493158" cy="972108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2" y="3197618"/>
            <a:ext cx="1493158" cy="1163309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6" y="2067694"/>
            <a:ext cx="1493158" cy="972108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6" y="3171650"/>
            <a:ext cx="1493158" cy="1189277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97618"/>
            <a:ext cx="2599724" cy="1163310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心形 20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9" name="心形 38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5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6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7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7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3" dur="2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85" dur="2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90" dur="2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92" dur="2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10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1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1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1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5" y="699542"/>
            <a:ext cx="2256689" cy="1410430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90" y="3163449"/>
            <a:ext cx="2240291" cy="1422060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01" y="2261533"/>
            <a:ext cx="2256689" cy="1408226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853555" y="2595557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年青的生命拒绝忧伤，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喜欢青春的张扬，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喜欢青春浮笑的脸庞，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单纯却不罚单，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5897" y="843558"/>
            <a:ext cx="390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当在抓不住青春的日子，即使风干成记忆，在那里种一束玫瑰，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是永不调落的梦，还是当年的一身素颜，在梦里完成相遇的心愿。</a:t>
            </a:r>
          </a:p>
        </p:txBody>
      </p:sp>
      <p:sp>
        <p:nvSpPr>
          <p:cNvPr id="16" name="心形 15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7" name="心形 16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8" name="心形 17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9" name="心形 18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0" name="心形 19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9" name="心形 28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5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58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6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5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67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9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9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35" y="2139702"/>
            <a:ext cx="1595970" cy="2304255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08" y="2715766"/>
            <a:ext cx="2254507" cy="1615047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4" y="1203599"/>
            <a:ext cx="1803413" cy="2324692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/>
          <p:cNvSpPr txBox="1"/>
          <p:nvPr/>
        </p:nvSpPr>
        <p:spPr>
          <a:xfrm>
            <a:off x="3635896" y="1083390"/>
            <a:ext cx="390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当在抓不住青春的日子，即使风干成记忆，在那里种一束玫瑰，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是永不调落的梦，还是当年的一身素颜，在梦里完成相遇的心愿。</a:t>
            </a:r>
          </a:p>
        </p:txBody>
      </p:sp>
      <p:sp>
        <p:nvSpPr>
          <p:cNvPr id="15" name="心形 14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6" name="心形 15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7" name="心形 16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8" name="心形 17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9" name="心形 18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0" name="心形 19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3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4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53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5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62" dur="2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7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8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9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31840" y="1347614"/>
            <a:ext cx="3264035" cy="954107"/>
          </a:xfrm>
          <a:prstGeom prst="rect">
            <a:avLst/>
          </a:prstGeom>
          <a:noFill/>
          <a:effectLst>
            <a:glow rad="101600">
              <a:srgbClr val="E8C57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zh-CN" sz="5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acramento" panose="02000507000000020000" pitchFamily="2" charset="0"/>
                <a:ea typeface="方正楷体繁体" panose="03000509000000000000" pitchFamily="65" charset="-122"/>
              </a:rPr>
              <a:t>Thank You</a:t>
            </a:r>
            <a:endParaRPr lang="zh-CN" altLang="en-US" sz="5600" dirty="0">
              <a:solidFill>
                <a:schemeClr val="accent6">
                  <a:lumMod val="60000"/>
                  <a:lumOff val="40000"/>
                </a:schemeClr>
              </a:solidFill>
              <a:latin typeface="Sacramento" panose="02000507000000020000" pitchFamily="2" charset="0"/>
              <a:ea typeface="方正楷体繁体" panose="03000509000000000000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238117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非常感谢您的观看</a:t>
            </a:r>
          </a:p>
        </p:txBody>
      </p:sp>
      <p:sp>
        <p:nvSpPr>
          <p:cNvPr id="20" name="心形 19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1" name="心形 20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487"/>
            <a:ext cx="9144000" cy="21579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"/>
            <a:ext cx="9144000" cy="2542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3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5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0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62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7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69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8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9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5" y="1459345"/>
            <a:ext cx="249299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小寿星，我祝你所有的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希望都能如愿，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所有的梦想都能实现，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所有的等候都能出现，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所有的付出都能兑现。</a:t>
            </a:r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33687"/>
            <a:ext cx="2376264" cy="3430839"/>
          </a:xfrm>
          <a:prstGeom prst="rect">
            <a:avLst/>
          </a:prstGeom>
          <a:solidFill>
            <a:srgbClr val="00B0F0"/>
          </a:solidFill>
          <a:ln w="88900" cap="sq" cmpd="thickThin">
            <a:solidFill>
              <a:srgbClr val="FFFF99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心形 4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6" name="心形 5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7" name="心形 6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8" name="心形 7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9" name="心形 8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10" name="心形 9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11" name="心形 10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12" name="心形 11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13" name="心形 12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3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43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45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5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52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7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7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8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2" y="2867491"/>
            <a:ext cx="2100133" cy="1504459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04" y="2857966"/>
            <a:ext cx="2370101" cy="1504459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35" y="2878402"/>
            <a:ext cx="2256689" cy="1474498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55775" y="939373"/>
            <a:ext cx="540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年青的生命拒绝忧伤，喜欢青春的张扬，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喜欢青春浮笑的脸庞，单纯却不罚单，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失望归不会绝望，当在抓不住青春的日子，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即使风干成记忆，依旧动情的让我们会泪流满面。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748" y="69954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600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6125" y="1245126"/>
            <a:ext cx="9156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750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间</a:t>
            </a:r>
          </a:p>
        </p:txBody>
      </p:sp>
      <p:sp>
        <p:nvSpPr>
          <p:cNvPr id="20" name="心形 19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1" name="心形 20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61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6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68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73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75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8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9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0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10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621">
            <a:off x="1631523" y="1510594"/>
            <a:ext cx="2256689" cy="1408226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678">
            <a:off x="3462856" y="625858"/>
            <a:ext cx="2166858" cy="1304884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868">
            <a:off x="5409224" y="1415809"/>
            <a:ext cx="2221969" cy="1410430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868">
            <a:off x="4066327" y="2532468"/>
            <a:ext cx="2256689" cy="1399411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868">
            <a:off x="2079697" y="2729453"/>
            <a:ext cx="2085809" cy="1305668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心形 20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9" name="心形 28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1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53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58" dur="2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60" dur="2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5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67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9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9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59" y="374584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30" y="384585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86" y="374584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7" y="384585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95" y="1129590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59" y="1139591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30" y="1139591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8" y="1171594"/>
            <a:ext cx="720080" cy="576064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9591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7" y="1129590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71594"/>
            <a:ext cx="720080" cy="576064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95" y="1923046"/>
            <a:ext cx="720080" cy="576064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59" y="1881042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30" y="1891043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8" y="1881042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91043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7" y="1881042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91043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59" y="2651759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30" y="2641758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8" y="2651759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83762"/>
            <a:ext cx="720080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7" y="2651759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30" y="3447272"/>
            <a:ext cx="720080" cy="576064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8" y="3415269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05268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8" y="4163927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3" name="心形 42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心形 44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心形 45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心形 46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心形 47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心形 48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心形 50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4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14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15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1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163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68" dur="2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170" dur="2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75" dur="2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177" dur="2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1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18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9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2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0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20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" y="1059582"/>
            <a:ext cx="1531443" cy="972108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89506"/>
            <a:ext cx="1555373" cy="1163310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2" y="1059582"/>
            <a:ext cx="1493158" cy="972108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2" y="2189506"/>
            <a:ext cx="1493158" cy="1163309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6" y="1059582"/>
            <a:ext cx="1493158" cy="972108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6" y="2236339"/>
            <a:ext cx="1493158" cy="1069644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89506"/>
            <a:ext cx="2599724" cy="1163310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75" y="3520476"/>
            <a:ext cx="1542980" cy="971897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2" y="3520476"/>
            <a:ext cx="1493158" cy="972108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70" y="3520476"/>
            <a:ext cx="1393869" cy="971897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367400" y="483518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600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时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0777" y="1029102"/>
            <a:ext cx="922047" cy="9771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5750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光</a:t>
            </a:r>
          </a:p>
        </p:txBody>
      </p:sp>
      <p:sp>
        <p:nvSpPr>
          <p:cNvPr id="28" name="心形 27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9" name="心形 28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0" name="心形 29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2" name="心形 31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3" name="心形 32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4" name="心形 33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6" name="心形 35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6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7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81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83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8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90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95" dur="2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97" dur="2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10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1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1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12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63" y="1448574"/>
            <a:ext cx="1584176" cy="2287226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63" y="1448574"/>
            <a:ext cx="1584176" cy="2287225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48574"/>
            <a:ext cx="1584176" cy="2287225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809921"/>
            <a:ext cx="2723823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年青的生命拒绝忧伤，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喜欢青春的张扬，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喜欢青春浮笑的脸庞，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单纯却不罚单，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失望归不会绝望，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当在抓不住青春的日子，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即使风干成记忆，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在那里种一束玫瑰，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是永不调落的梦，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还是当年的一身素颜，</a:t>
            </a:r>
          </a:p>
          <a:p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在梦里完成相遇的心愿。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19" name="心形 18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0" name="心形 19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1" name="心形 20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3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4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7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4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54" dur="2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56" dur="2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1" dur="2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63" dur="2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7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8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9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2485"/>
            <a:ext cx="1817700" cy="1615733"/>
          </a:xfrm>
          <a:prstGeom prst="ellipse">
            <a:avLst/>
          </a:prstGeom>
          <a:solidFill>
            <a:srgbClr val="00B0F0"/>
          </a:solidFill>
          <a:ln w="19050" cap="rnd">
            <a:solidFill>
              <a:srgbClr val="FFFF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28" y="771550"/>
            <a:ext cx="2363285" cy="1910004"/>
          </a:xfrm>
          <a:prstGeom prst="ellipse">
            <a:avLst/>
          </a:prstGeom>
          <a:solidFill>
            <a:srgbClr val="00B0F0"/>
          </a:solidFill>
          <a:ln w="19050" cap="rnd">
            <a:solidFill>
              <a:srgbClr val="FFFF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77" y="973435"/>
            <a:ext cx="1817700" cy="1615733"/>
          </a:xfrm>
          <a:prstGeom prst="ellipse">
            <a:avLst/>
          </a:prstGeom>
          <a:solidFill>
            <a:srgbClr val="00B0F0"/>
          </a:solidFill>
          <a:ln w="19050" cap="rnd">
            <a:solidFill>
              <a:srgbClr val="FFFF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82" y="3388969"/>
            <a:ext cx="1356709" cy="971897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88969"/>
            <a:ext cx="1493158" cy="972108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42" y="3388969"/>
            <a:ext cx="1393869" cy="971897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36" y="3388969"/>
            <a:ext cx="1493158" cy="972108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90" y="3401015"/>
            <a:ext cx="1493158" cy="947805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心形 23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心形 28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心形 29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心形 31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4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6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6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71" dur="2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73" dur="2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78" dur="2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80" dur="2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0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10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0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10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31185"/>
            <a:ext cx="1584176" cy="2042083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00131"/>
            <a:ext cx="1493158" cy="947805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81" y="1353507"/>
            <a:ext cx="2580961" cy="2085931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3604"/>
            <a:ext cx="1584176" cy="2287226"/>
          </a:xfrm>
          <a:prstGeom prst="rect">
            <a:avLst/>
          </a:prstGeom>
          <a:solidFill>
            <a:srgbClr val="FFE285"/>
          </a:solidFill>
          <a:ln w="38100" cap="sq" cmpd="thickThin">
            <a:solidFill>
              <a:srgbClr val="FFFF99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46" y="3682752"/>
            <a:ext cx="2183879" cy="977230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心形 17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心形 18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心形 19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心形 20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08642E-6 C 0.0191 0.0429 0.04514 0.18889 0.11511 0.25772 C 0.18507 0.32655 0.329 0.37562 0.41997 0.41327 C 0.51094 0.44969 0.62066 0.46821 0.66094 0.47932 " pathEditMode="relative" rAng="0" ptsTypes="aa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 " pathEditMode="relative" rAng="0" ptsTypes="aaaaaaA">
                                      <p:cBhvr>
                                        <p:cTn id="4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 " pathEditMode="relative" rAng="0" ptsTypes="aaA">
                                      <p:cBhvr>
                                        <p:cTn id="50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55" dur="2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6 C -0.29357 0.00186 -0.25 0.03145 -0.20625 0.03815 C -0.16267 0.04485 -0.11597 0.04716 -0.08159 0.04092 C -0.04722 0.03468 -0.02361 0.01734 -1.38889E-6 6.96255E-6 " pathEditMode="relative" rAng="0" ptsTypes="aaaaaaA">
                                      <p:cBhvr>
                                        <p:cTn id="57" dur="2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2" dur="2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6 4.07407E-6 " pathEditMode="relative" rAng="0" ptsTypes="aaaaaaA">
                                      <p:cBhvr>
                                        <p:cTn id="64" dur="2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7 7.16597E-7 " pathEditMode="relative" rAng="0" ptsTypes="aaaaa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6 1.26214E-6 C 0.08958 -0.04323 0.17934 -0.08622 0.2776 -0.09247 C 0.37587 -0.09871 0.50069 -0.04138 0.58976 -0.03814 C 0.67882 -0.03491 0.74809 -0.07443 0.81232 -0.07351 C 0.87656 -0.07259 0.91423 -0.03213 0.97552 -0.03259 C 1.0368 -0.03306 1.10816 -0.05456 1.17969 -0.07605 " pathEditMode="relative" rAng="0" ptsTypes="aaaa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 " pathEditMode="relative" rAng="0" ptsTypes="aaaaaA">
                                      <p:cBhvr>
                                        <p:cTn id="8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9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 " pathEditMode="relative" rAng="0" ptsTypes="aaaaaaaaA">
                                      <p:cBhvr>
                                        <p:cTn id="9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生日快乐活动策划节日庆生动态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全屏显示(16:9)</PresentationFormat>
  <Paragraphs>54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Sacramento</vt:lpstr>
      <vt:lpstr>方正楷体繁体</vt:lpstr>
      <vt:lpstr>黑体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2021-03-03T11:04:57Z</dcterms:created>
  <dcterms:modified xsi:type="dcterms:W3CDTF">2021-03-04T02:29:19Z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